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744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3675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134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95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2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30218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285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8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5430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594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863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A7D81-4750-4E1F-8CAF-B6971017DAB4}" type="datetimeFigureOut">
              <a:rPr lang="en-US" smtClean="0"/>
              <a:t>3/8/2018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A74AF8-60A3-479D-972C-74ADC0ADF46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190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06839" y="875764"/>
            <a:ext cx="777884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9111" y="1368207"/>
            <a:ext cx="87962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6553" y="2223033"/>
            <a:ext cx="2498501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76541" y="4771605"/>
            <a:ext cx="777884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CAO ĐẲNG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6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48495" y="618185"/>
            <a:ext cx="94015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AMERICAN ENGLISH FILE</a:t>
            </a:r>
            <a:endParaRPr lang="en-US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35627" y="1918951"/>
            <a:ext cx="6027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UNIT 1: WHERE ARE YOU FROM?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88654" y="2807594"/>
            <a:ext cx="777883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Grammar:       Word order in questions</a:t>
            </a: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Simple Present </a:t>
            </a:r>
          </a:p>
          <a:p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Present Continuous</a:t>
            </a:r>
          </a:p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Vocabulary:       </a:t>
            </a:r>
          </a:p>
          <a:p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Pronunciation: 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8263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53</Words>
  <Application>Microsoft Office PowerPoint</Application>
  <PresentationFormat>Widescreen</PresentationFormat>
  <Paragraphs>12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NEMOPHILA ĐINH</dc:creator>
  <cp:lastModifiedBy>NEMOPHILA ĐINH</cp:lastModifiedBy>
  <cp:revision>6</cp:revision>
  <dcterms:created xsi:type="dcterms:W3CDTF">2018-03-08T15:54:28Z</dcterms:created>
  <dcterms:modified xsi:type="dcterms:W3CDTF">2018-03-08T16:28:48Z</dcterms:modified>
</cp:coreProperties>
</file>